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82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8F0AFE-E958-4E5B-BDB4-0A3F225A6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CD4953-B688-49B1-B29B-18D993397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B6F0D9-F4F3-47D6-8E37-ED41F8F29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D06ABC-F195-49F3-BF39-486752C5E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E9E146-B897-4F4A-93B2-DB8943D81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90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BB95D1-87B5-4C7A-9E3A-7A0911C8C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7FB296-F100-44B4-924C-33E736D962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D41537-5E80-4BF1-9B38-75921684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A3C20C-7B5F-4DF8-B0E7-D1A6B2C3E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9CF858-EBAC-4F5C-90F2-66AF92E0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74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96323D-23EC-49DE-B040-23CE38BD04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E020326-63A1-43D4-91F9-917F413F4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A56516-F0C8-4AFE-8DF9-4240F5DC7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B79DB1-F9D0-45E6-985A-6743CAD3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5E7759-EC30-4E66-8E2F-0B2D1FDDF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37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0A8F66-987C-40BF-B843-B64325D38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211A60-54D1-4D0B-B77C-A4621EA73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FCF819-5A7D-46C7-BA5D-CB31C36F5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ACCF12-C50D-4595-B2D3-8006111B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2F8698-BE33-4AB6-8EC1-1D1BA674D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514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C63C13-41FB-49B8-87BA-0FC609BEE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3ADB0B-77D5-418E-B41C-05F023C41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8E2CEA-C208-4A9E-A784-6C80EA0C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18F10C-5E80-4F75-9EFB-4DED485A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897904-63B2-416B-B66C-448C5C18C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560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26FAEC-555D-45CA-B8E5-35200B7D7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389239-ECAA-4F8C-81E6-21CD56B7BE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2C96AA-27E4-4764-9993-F29B790783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B9B5C61-52B1-4345-9BD4-620AB2B68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047943-E124-4ACD-B6CD-834D1C3A5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844BF6-C372-4080-8F61-A81D09108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57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CE54E-9B21-4FB0-AA6D-BDD3E5E0C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37AD6C-AC2F-42B9-8ED7-EBDA63FF2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08CA31-1C15-4687-994F-344F21682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544B52-188C-4BC3-95F7-5E7B90DE36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67B4125-9B41-43D0-A016-A6CDE6A7A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319DE71-6FC4-4E01-9D24-394398E6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DB5777F-42CF-4EEB-8938-3620582BC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B491C1-506D-4F69-A97A-E7D834904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08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61639-94A6-4C18-8722-7DF77577E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13A2CF-4FD6-4168-93F0-65E93EFA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B739C8A-2AB9-4981-AA71-20604907E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7F5D20F-8B1B-4032-93C7-7118295AE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73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04A36CD-A743-4A55-B3F4-F7C118C07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95C3CB-2E52-45EB-B42B-61997683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C58337C-11B9-4928-A86C-4140021E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53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472CBF-A9E9-40BD-A95A-D0C7AF6E6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9717D8-44B8-47EE-9A23-6ACBD520E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0DCBCE-9EFE-4CE3-9154-5F383011A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2C18F8-20E9-47E0-84F0-4C251CEDA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2EC28C-41CE-4715-B7B9-1E1922708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E7D807-F721-44CC-A52C-2A5ACA49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571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184EFA-2B51-4505-94AA-08CC3199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98F2EB5-BE7B-41E1-AEF8-6D66227CC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5B8859-9DBE-4D25-BAB9-5DE9E3B97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5523D7-40BF-40D9-BC12-78139C913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231C0F-A49D-4E89-83F2-8AF9CB037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E602D9-A6D7-4606-9ED9-592A2FF9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729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E3DE5EF-75D8-4E81-BBC4-3AC4786D8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9C098F-D099-44AE-8E09-94F938E21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BFCDAB-FEB0-4A67-832B-20639D455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2A90F-E97D-4D33-8009-3AD0011C19C7}" type="datetimeFigureOut">
              <a:rPr lang="fr-FR" smtClean="0"/>
              <a:t>08/09/2021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CB32B9-46BD-4E51-977E-C1FFEF74AC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0790F7-F6A2-46AB-A722-392A3FC1FE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23700-B1E7-4797-95D7-E4B1E7EE2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94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DAR">
            <a:extLst>
              <a:ext uri="{FF2B5EF4-FFF2-40B4-BE49-F238E27FC236}">
                <a16:creationId xmlns:a16="http://schemas.microsoft.com/office/drawing/2014/main" id="{499347A7-2803-4533-93E7-E946106AE4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86" y="68593"/>
            <a:ext cx="4385310" cy="438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F4406E9C-C241-4346-B98A-D02503E9E165}"/>
              </a:ext>
            </a:extLst>
          </p:cNvPr>
          <p:cNvSpPr/>
          <p:nvPr/>
        </p:nvSpPr>
        <p:spPr>
          <a:xfrm>
            <a:off x="-821446" y="-116687"/>
            <a:ext cx="1691591" cy="7040880"/>
          </a:xfrm>
          <a:prstGeom prst="ellipse">
            <a:avLst/>
          </a:prstGeom>
          <a:solidFill>
            <a:srgbClr val="2D6624"/>
          </a:solidFill>
          <a:ln>
            <a:solidFill>
              <a:srgbClr val="2D66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96C3E44-4D14-4D26-9265-ECABD9C8D7ED}"/>
              </a:ext>
            </a:extLst>
          </p:cNvPr>
          <p:cNvSpPr/>
          <p:nvPr/>
        </p:nvSpPr>
        <p:spPr>
          <a:xfrm>
            <a:off x="11224516" y="-91440"/>
            <a:ext cx="1994303" cy="7040880"/>
          </a:xfrm>
          <a:prstGeom prst="ellipse">
            <a:avLst/>
          </a:prstGeom>
          <a:solidFill>
            <a:srgbClr val="2D6624"/>
          </a:solidFill>
          <a:ln>
            <a:solidFill>
              <a:srgbClr val="2D662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9314B6E-951E-4562-81A5-02EFD0C4DD63}"/>
              </a:ext>
            </a:extLst>
          </p:cNvPr>
          <p:cNvSpPr txBox="1"/>
          <p:nvPr/>
        </p:nvSpPr>
        <p:spPr>
          <a:xfrm>
            <a:off x="5139525" y="685073"/>
            <a:ext cx="617643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solidFill>
                  <a:schemeClr val="accent6">
                    <a:lumMod val="50000"/>
                  </a:schemeClr>
                </a:solidFill>
              </a:rPr>
              <a:t>ESDAR 2021</a:t>
            </a:r>
          </a:p>
          <a:p>
            <a:pPr algn="ctr"/>
            <a:r>
              <a:rPr lang="fr-FR" sz="2400" dirty="0">
                <a:solidFill>
                  <a:srgbClr val="2D6624"/>
                </a:solidFill>
              </a:rPr>
              <a:t>24th </a:t>
            </a:r>
            <a:r>
              <a:rPr lang="fr-FR" sz="2400" dirty="0" err="1">
                <a:solidFill>
                  <a:srgbClr val="2D6624"/>
                </a:solidFill>
              </a:rPr>
              <a:t>Annual</a:t>
            </a:r>
            <a:r>
              <a:rPr lang="fr-FR" sz="2400" dirty="0">
                <a:solidFill>
                  <a:srgbClr val="2D6624"/>
                </a:solidFill>
              </a:rPr>
              <a:t> </a:t>
            </a:r>
            <a:r>
              <a:rPr lang="fr-FR" sz="2400" dirty="0" err="1">
                <a:solidFill>
                  <a:srgbClr val="2D6624"/>
                </a:solidFill>
              </a:rPr>
              <a:t>European</a:t>
            </a:r>
            <a:r>
              <a:rPr lang="fr-FR" sz="2400" dirty="0">
                <a:solidFill>
                  <a:srgbClr val="2D6624"/>
                </a:solidFill>
              </a:rPr>
              <a:t> Society for Domestic Animal Reproduction </a:t>
            </a:r>
            <a:r>
              <a:rPr lang="fr-FR" sz="2400" dirty="0" err="1">
                <a:solidFill>
                  <a:srgbClr val="2D6624"/>
                </a:solidFill>
              </a:rPr>
              <a:t>Conference</a:t>
            </a:r>
            <a:endParaRPr lang="fr-FR" sz="2400" dirty="0">
              <a:solidFill>
                <a:srgbClr val="2D6624"/>
              </a:solidFill>
            </a:endParaRPr>
          </a:p>
          <a:p>
            <a:pPr algn="ctr"/>
            <a:r>
              <a:rPr lang="fr-FR" sz="2400" dirty="0">
                <a:solidFill>
                  <a:srgbClr val="2D6624"/>
                </a:solidFill>
              </a:rPr>
              <a:t> </a:t>
            </a:r>
          </a:p>
          <a:p>
            <a:pPr algn="ctr"/>
            <a:r>
              <a:rPr lang="fr-FR" sz="2800" i="1" dirty="0">
                <a:solidFill>
                  <a:srgbClr val="2D6624"/>
                </a:solidFill>
              </a:rPr>
              <a:t>11 - 16th </a:t>
            </a:r>
            <a:r>
              <a:rPr lang="fr-FR" sz="2800" i="1" dirty="0" err="1">
                <a:solidFill>
                  <a:srgbClr val="2D6624"/>
                </a:solidFill>
              </a:rPr>
              <a:t>October</a:t>
            </a:r>
            <a:r>
              <a:rPr lang="fr-FR" sz="2800" i="1" dirty="0">
                <a:solidFill>
                  <a:srgbClr val="2D6624"/>
                </a:solidFill>
              </a:rPr>
              <a:t>, 2021</a:t>
            </a:r>
          </a:p>
          <a:p>
            <a:pPr algn="ctr"/>
            <a:endParaRPr lang="fr-FR" sz="2800" i="1" dirty="0">
              <a:solidFill>
                <a:srgbClr val="2D6624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40E4B71-3F00-4328-82D8-8092D830C103}"/>
              </a:ext>
            </a:extLst>
          </p:cNvPr>
          <p:cNvSpPr txBox="1"/>
          <p:nvPr/>
        </p:nvSpPr>
        <p:spPr>
          <a:xfrm>
            <a:off x="6574865" y="3600539"/>
            <a:ext cx="3043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i="1" dirty="0">
                <a:solidFill>
                  <a:schemeClr val="accent6">
                    <a:lumMod val="75000"/>
                  </a:schemeClr>
                </a:solidFill>
              </a:rPr>
              <a:t>First</a:t>
            </a:r>
            <a:r>
              <a:rPr lang="fr-FR" sz="1800" i="1" dirty="0">
                <a:solidFill>
                  <a:schemeClr val="accent6">
                    <a:lumMod val="75000"/>
                  </a:schemeClr>
                </a:solidFill>
              </a:rPr>
              <a:t> online ECAR-ESDAR </a:t>
            </a:r>
            <a:r>
              <a:rPr lang="fr-FR" sz="1800" i="1" dirty="0" err="1">
                <a:solidFill>
                  <a:schemeClr val="accent6">
                    <a:lumMod val="75000"/>
                  </a:schemeClr>
                </a:solidFill>
              </a:rPr>
              <a:t>week</a:t>
            </a:r>
            <a:endParaRPr lang="fr-FR" sz="18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" name="Image 10" descr="Une image contenant texte, intérieur&#10;&#10;Description générée automatiquement">
            <a:extLst>
              <a:ext uri="{FF2B5EF4-FFF2-40B4-BE49-F238E27FC236}">
                <a16:creationId xmlns:a16="http://schemas.microsoft.com/office/drawing/2014/main" id="{CD8F20FA-28AB-4D71-934B-3A97488940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903" y="4453903"/>
            <a:ext cx="4385311" cy="245782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840F0DA3-9625-4B96-92BC-43ADA6B3DE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403" y="4466367"/>
            <a:ext cx="3599695" cy="216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2681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SPQI</dc:creator>
  <cp:lastModifiedBy>SPQI</cp:lastModifiedBy>
  <cp:revision>2</cp:revision>
  <dcterms:created xsi:type="dcterms:W3CDTF">2021-09-08T17:43:44Z</dcterms:created>
  <dcterms:modified xsi:type="dcterms:W3CDTF">2021-09-08T17:56:38Z</dcterms:modified>
</cp:coreProperties>
</file>